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00" r:id="rId4"/>
    <p:sldId id="303" r:id="rId5"/>
    <p:sldId id="304" r:id="rId6"/>
    <p:sldId id="264" r:id="rId7"/>
    <p:sldId id="305" r:id="rId8"/>
    <p:sldId id="30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0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00" t="24851" r="5698" b="13047"/>
          <a:stretch>
            <a:fillRect/>
          </a:stretch>
        </p:blipFill>
        <p:spPr bwMode="auto">
          <a:xfrm>
            <a:off x="2724521" y="1132763"/>
            <a:ext cx="6503642" cy="5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ул.1 Мая, в районе здания №10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9345802">
            <a:off x="6152317" y="3358763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6413" y="337361"/>
            <a:ext cx="97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2 микрорайон, в районе здания №9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334" t="25560" b="12687"/>
          <a:stretch>
            <a:fillRect/>
          </a:stretch>
        </p:blipFill>
        <p:spPr bwMode="auto">
          <a:xfrm>
            <a:off x="2497540" y="1105468"/>
            <a:ext cx="7241559" cy="52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9913047">
            <a:off x="5615974" y="4258966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752" y="201589"/>
            <a:ext cx="10025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3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4 микрорайон, в районе здания №25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5345" t="24353" b="14224"/>
          <a:stretch>
            <a:fillRect/>
          </a:stretch>
        </p:blipFill>
        <p:spPr bwMode="auto">
          <a:xfrm>
            <a:off x="2049529" y="993227"/>
            <a:ext cx="7810845" cy="556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9913047">
            <a:off x="5752532" y="4111450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7466" y="217354"/>
            <a:ext cx="999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6 микрорайон, в районе здания №3а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5668" t="24353" b="12716"/>
          <a:stretch>
            <a:fillRect/>
          </a:stretch>
        </p:blipFill>
        <p:spPr bwMode="auto">
          <a:xfrm>
            <a:off x="2159885" y="930165"/>
            <a:ext cx="7735903" cy="567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9923129">
            <a:off x="5689470" y="3764609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0356" t="25647" b="19396"/>
          <a:stretch>
            <a:fillRect/>
          </a:stretch>
        </p:blipFill>
        <p:spPr bwMode="auto">
          <a:xfrm>
            <a:off x="1986455" y="819806"/>
            <a:ext cx="8087711" cy="55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584337">
            <a:off x="6209730" y="2929038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0852" y="157660"/>
            <a:ext cx="10575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№5.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К.Мяготина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№56а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638" t="26078" r="18427" b="12931"/>
          <a:stretch>
            <a:fillRect/>
          </a:stretch>
        </p:blipFill>
        <p:spPr bwMode="auto">
          <a:xfrm>
            <a:off x="3405351" y="1008993"/>
            <a:ext cx="5451416" cy="55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75" y="232882"/>
            <a:ext cx="10489442" cy="74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№6.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№5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30905" y="4237576"/>
            <a:ext cx="301426" cy="287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7770" t="25000" r="5172" b="15086"/>
          <a:stretch>
            <a:fillRect/>
          </a:stretch>
        </p:blipFill>
        <p:spPr bwMode="auto">
          <a:xfrm>
            <a:off x="2364836" y="851337"/>
            <a:ext cx="7094483" cy="558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0511" y="106987"/>
            <a:ext cx="1024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№7.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Карбышева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№40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4005962">
            <a:off x="5049286" y="3730032"/>
            <a:ext cx="432532" cy="411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638" t="25647" r="6466" b="21767"/>
          <a:stretch>
            <a:fillRect/>
          </a:stretch>
        </p:blipFill>
        <p:spPr bwMode="auto">
          <a:xfrm>
            <a:off x="1781507" y="1024759"/>
            <a:ext cx="7983037" cy="553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0511" y="106987"/>
            <a:ext cx="1087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№8. пр. Конституции,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№63а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9992801">
            <a:off x="6449752" y="4255015"/>
            <a:ext cx="392957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108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Лот №1. ул.1 Мая, в районе здания №10</vt:lpstr>
      <vt:lpstr>Слайд 2</vt:lpstr>
      <vt:lpstr>Слайд 3</vt:lpstr>
      <vt:lpstr>Слайд 4</vt:lpstr>
      <vt:lpstr>Слайд 5</vt:lpstr>
      <vt:lpstr>Лот №6. ул. Карбышева, в районе здания №5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scheblova</cp:lastModifiedBy>
  <cp:revision>71</cp:revision>
  <dcterms:created xsi:type="dcterms:W3CDTF">2018-10-19T11:00:22Z</dcterms:created>
  <dcterms:modified xsi:type="dcterms:W3CDTF">2020-10-09T11:48:35Z</dcterms:modified>
</cp:coreProperties>
</file>